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9" r:id="rId6"/>
    <p:sldId id="270" r:id="rId7"/>
    <p:sldId id="279" r:id="rId8"/>
    <p:sldId id="263" r:id="rId9"/>
    <p:sldId id="259" r:id="rId10"/>
    <p:sldId id="260" r:id="rId11"/>
    <p:sldId id="268" r:id="rId12"/>
    <p:sldId id="264" r:id="rId13"/>
    <p:sldId id="261" r:id="rId14"/>
    <p:sldId id="262" r:id="rId15"/>
    <p:sldId id="265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8"/>
    <p:restoredTop sz="94675"/>
  </p:normalViewPr>
  <p:slideViewPr>
    <p:cSldViewPr snapToGrid="0">
      <p:cViewPr>
        <p:scale>
          <a:sx n="115" d="100"/>
          <a:sy n="115" d="100"/>
        </p:scale>
        <p:origin x="166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E85A-02E7-300A-6EC5-06D1FC96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35EB-C9DC-6EE2-E4B1-F136C4FA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F0D-391E-E9B9-619D-B1D23DC1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7ADE-293F-AC6E-DFAD-A38ED170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8087-6069-E0D4-51EA-CB17ECE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928-6CA4-C770-C45C-5ABDBBC4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8C08-C7FD-1DF1-1196-3D6B1A76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EFC2-5943-2C8B-E157-956C4FED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9694-E3D8-6E3D-D867-A59B3286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4C6-35A2-DCCE-8A9D-7AA1B7DD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BA98D-63FA-BBD9-D7B9-209C2EDB1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25B8D-2D73-6ED1-7651-989E4ABE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F84B-3011-D091-7B9A-E987EC1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BD3AA-1FBD-3EB9-5969-A99C3EC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0ADFB-478E-87CD-FBFC-E7839209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31B-C16F-E5A8-E918-BA03FC9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588-6F63-FDDD-DE53-513FFDC4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941A-67F3-7AD3-7324-B852560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48843-126E-FAAF-7BF6-A8DFC660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68EA-A1CA-3D25-DA36-8D4B1224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404-680B-6016-1966-8D864AAC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BF316-7942-CA44-4C8B-83270FB9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6814-4A8F-E57F-B5F2-F906F8A6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F6B0-C463-5AD3-96E5-461C167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C8EF-5F4F-C699-ED7D-D9F8DFFF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918-1EF2-72F7-0C49-AD9BEBFD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B91F-4F0A-6FD6-F0F2-C474EA22C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8A58-02B1-F6D3-DFF9-1E273C8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9ED0-4D44-C634-3C05-358AB85E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456E-5F3E-D831-2E29-A5D7FE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7EBF-2328-A398-A83A-CA38E3B7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AFC-639B-B2B2-2390-0526501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64B77-0867-34CD-7472-CAF5A349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9FCBF-4B7F-CA28-60E7-ED9F5A93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EB3D-BF90-39A9-F42D-7735C4F4B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CA6EF-B057-6B5D-CD32-6DBF954C8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7C343-33E9-C55A-0FA8-758776C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6E442-58D9-D659-C452-1A03AB7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E4B-E326-6AAA-AF7C-607B050C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9836-C8DA-972C-7AC4-EDDE1319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9627A-366F-12B9-58F1-1CAD45E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3214-5B7D-FB87-BAC1-5E541A0F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D125-B5A3-3ED7-459E-667BBCE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9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CC0D9-5019-EF30-8143-CE5F206D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B3524-1441-06CC-1A61-36B3E40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C622A-45B7-27AC-A7EA-87AD8737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8D70-174F-43D9-EDFA-82B8AE9E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F02F4-FF0C-B337-DB66-16288268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2DD7-B138-C566-50A6-5BE5603B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2F29-C292-02AB-5B3F-4FFF021F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6CC5F-BE5D-AFAA-DD69-B5FBED02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09360-1E88-898D-F9A8-10E37F86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9CAD-6DA3-7831-B604-AAB9A4B6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64C5-EF04-17AD-C03A-7DB5E3B87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8B08-8C0A-12A0-9C0A-D8E53BDD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C6051-2EC6-AC84-9B69-D3F120B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70D2-9D10-0F8D-A392-384867FB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1C1F8-9C61-38E0-3504-2A30E826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89079-219D-BFD3-82FA-3243AFD8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7F2F-7309-31AE-11E0-504C1F15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215C1-AAFE-43F9-F132-B1D31A360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2AFA9-3D48-274A-AD77-CAB21ACD8D2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9100-FF2F-91DE-A7A4-925E1AB4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049B-354C-00D7-EA2B-23A1611DD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DDE4-EC6A-F043-A24D-28446FE0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F0-E2A6-9970-7DF0-8DA9EEFD8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Diagrams for Solicited Passkey Registration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3952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80604-1EAF-4182-25BE-BCC72B1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70" y="721734"/>
            <a:ext cx="3755239" cy="541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0AE37-8028-3941-17DC-0F79839C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6"/>
          <a:stretch/>
        </p:blipFill>
        <p:spPr>
          <a:xfrm>
            <a:off x="5967415" y="1339432"/>
            <a:ext cx="3511195" cy="4314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68199B-0ED4-5916-A0E3-76B921066947}"/>
              </a:ext>
            </a:extLst>
          </p:cNvPr>
          <p:cNvSpPr/>
          <p:nvPr/>
        </p:nvSpPr>
        <p:spPr>
          <a:xfrm>
            <a:off x="3904882" y="3202591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A0C8F-C4C0-7FF2-86CF-961F6F44E0EA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4762918" y="3122038"/>
            <a:ext cx="1333082" cy="27037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38546-AB01-998B-A32B-3DB79A08659A}"/>
              </a:ext>
            </a:extLst>
          </p:cNvPr>
          <p:cNvSpPr/>
          <p:nvPr/>
        </p:nvSpPr>
        <p:spPr>
          <a:xfrm>
            <a:off x="2914022" y="5471327"/>
            <a:ext cx="849086" cy="38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2FB26-A77E-FFCA-5255-B824069EC0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63108" y="3270999"/>
            <a:ext cx="2332892" cy="239124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07C81-19FE-CA14-D044-C81D4616BA01}"/>
              </a:ext>
            </a:extLst>
          </p:cNvPr>
          <p:cNvSpPr/>
          <p:nvPr/>
        </p:nvSpPr>
        <p:spPr>
          <a:xfrm>
            <a:off x="3904884" y="1625003"/>
            <a:ext cx="858036" cy="379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6E8-A1EC-6D5A-8765-0CBA185BE5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62920" y="1814825"/>
            <a:ext cx="1333080" cy="107723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73ADD6-8A42-5A51-AA7A-2600A4DCB5D9}"/>
              </a:ext>
            </a:extLst>
          </p:cNvPr>
          <p:cNvSpPr/>
          <p:nvPr/>
        </p:nvSpPr>
        <p:spPr>
          <a:xfrm>
            <a:off x="6096000" y="2783606"/>
            <a:ext cx="1722120" cy="67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8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89E9-C33F-5A6D-1386-52356AF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521170"/>
            <a:ext cx="4588067" cy="3972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D32A-C266-7F07-7A8B-F8FF6E4B4560}"/>
              </a:ext>
            </a:extLst>
          </p:cNvPr>
          <p:cNvSpPr/>
          <p:nvPr/>
        </p:nvSpPr>
        <p:spPr>
          <a:xfrm>
            <a:off x="1944265" y="3811548"/>
            <a:ext cx="2482769" cy="526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8D15-CDB0-8EF9-2E84-F3DC77E8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86100"/>
            <a:ext cx="4146720" cy="2259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8E196-1B2F-60C3-234C-9717FFBCDE93}"/>
              </a:ext>
            </a:extLst>
          </p:cNvPr>
          <p:cNvSpPr/>
          <p:nvPr/>
        </p:nvSpPr>
        <p:spPr>
          <a:xfrm>
            <a:off x="442931" y="935101"/>
            <a:ext cx="241432" cy="1115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3FB3C6-6B50-A434-7668-AC2179C3B8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363" y="990887"/>
            <a:ext cx="3065252" cy="8813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C6848D-1732-764E-2001-5069C1EBA919}"/>
              </a:ext>
            </a:extLst>
          </p:cNvPr>
          <p:cNvSpPr/>
          <p:nvPr/>
        </p:nvSpPr>
        <p:spPr>
          <a:xfrm>
            <a:off x="3749615" y="1771862"/>
            <a:ext cx="674104" cy="200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1225A-5F6A-3442-81C8-5D98342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" y="3072751"/>
            <a:ext cx="4123465" cy="206473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A25CBA8-74EA-AE31-AF25-850E7123C9A9}"/>
              </a:ext>
            </a:extLst>
          </p:cNvPr>
          <p:cNvSpPr/>
          <p:nvPr/>
        </p:nvSpPr>
        <p:spPr>
          <a:xfrm>
            <a:off x="2238182" y="2445908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E66B1-59F3-884D-80A1-ED910F85BF03}"/>
              </a:ext>
            </a:extLst>
          </p:cNvPr>
          <p:cNvSpPr/>
          <p:nvPr/>
        </p:nvSpPr>
        <p:spPr>
          <a:xfrm>
            <a:off x="2103006" y="3581359"/>
            <a:ext cx="868794" cy="463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383AA-5607-773E-12E3-B75A08B2B6BC}"/>
              </a:ext>
            </a:extLst>
          </p:cNvPr>
          <p:cNvSpPr/>
          <p:nvPr/>
        </p:nvSpPr>
        <p:spPr>
          <a:xfrm>
            <a:off x="3561434" y="4800600"/>
            <a:ext cx="637849" cy="325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3373-12BF-3F41-A5D9-8100D0C6E793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>
            <a:off x="2537403" y="4045226"/>
            <a:ext cx="1024031" cy="91801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5DC5586-C5FC-07A9-CA7A-908040C9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12" y="1321551"/>
            <a:ext cx="4513028" cy="225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695BF9-A926-28CD-9202-FAB9DA63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912" y="4208202"/>
            <a:ext cx="4343400" cy="2163780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3068D859-AE91-50BE-450D-366A92840D38}"/>
              </a:ext>
            </a:extLst>
          </p:cNvPr>
          <p:cNvSpPr/>
          <p:nvPr/>
        </p:nvSpPr>
        <p:spPr>
          <a:xfrm>
            <a:off x="7829115" y="3581759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C1EDDA5-A83C-CC76-1364-D87218054891}"/>
              </a:ext>
            </a:extLst>
          </p:cNvPr>
          <p:cNvSpPr/>
          <p:nvPr/>
        </p:nvSpPr>
        <p:spPr>
          <a:xfrm>
            <a:off x="7841984" y="677465"/>
            <a:ext cx="201876" cy="626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4CAC8A-DBFC-0C6A-2134-3CB813D4577D}"/>
              </a:ext>
            </a:extLst>
          </p:cNvPr>
          <p:cNvSpPr/>
          <p:nvPr/>
        </p:nvSpPr>
        <p:spPr>
          <a:xfrm>
            <a:off x="6733349" y="1982041"/>
            <a:ext cx="709983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774AF5-FEA2-8C5F-A35E-29549559164F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7088341" y="2178252"/>
            <a:ext cx="2420206" cy="111578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68D85F-0FE7-34BC-AE5B-8512429BB1AA}"/>
              </a:ext>
            </a:extLst>
          </p:cNvPr>
          <p:cNvSpPr/>
          <p:nvPr/>
        </p:nvSpPr>
        <p:spPr>
          <a:xfrm>
            <a:off x="9272132" y="3294038"/>
            <a:ext cx="472829" cy="196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51BA58-06D1-F39E-00B3-427A86A629C7}"/>
              </a:ext>
            </a:extLst>
          </p:cNvPr>
          <p:cNvSpPr/>
          <p:nvPr/>
        </p:nvSpPr>
        <p:spPr>
          <a:xfrm>
            <a:off x="6660868" y="4767034"/>
            <a:ext cx="709983" cy="13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4C211-D788-3E86-676A-FA58D2C793D3}"/>
              </a:ext>
            </a:extLst>
          </p:cNvPr>
          <p:cNvSpPr/>
          <p:nvPr/>
        </p:nvSpPr>
        <p:spPr>
          <a:xfrm>
            <a:off x="6660868" y="5071923"/>
            <a:ext cx="2611264" cy="548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438956-8032-03AD-9D5F-C9EA6A6197A6}"/>
              </a:ext>
            </a:extLst>
          </p:cNvPr>
          <p:cNvSpPr/>
          <p:nvPr/>
        </p:nvSpPr>
        <p:spPr>
          <a:xfrm>
            <a:off x="9153554" y="6087579"/>
            <a:ext cx="591407" cy="214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BC0144-85A6-ACC3-6AF9-0B358FD8F9F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015860" y="4898156"/>
            <a:ext cx="950640" cy="17376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4E589-5261-583F-048C-7DDC80EE2199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966500" y="5620357"/>
            <a:ext cx="1482758" cy="467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2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7C229-5F25-996D-73FC-398D4D87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09865"/>
            <a:ext cx="5990741" cy="21864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92D8E8-1EA2-D253-C882-3E01FC3CDE86}"/>
              </a:ext>
            </a:extLst>
          </p:cNvPr>
          <p:cNvSpPr/>
          <p:nvPr/>
        </p:nvSpPr>
        <p:spPr>
          <a:xfrm>
            <a:off x="368326" y="1250588"/>
            <a:ext cx="451183" cy="13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2BA70-4CCF-B299-AA04-1EDAE358A34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19509" y="1319721"/>
            <a:ext cx="4634883" cy="6100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04E9F0-FDDD-B721-6FB3-15CF7E7738EB}"/>
              </a:ext>
            </a:extLst>
          </p:cNvPr>
          <p:cNvSpPr/>
          <p:nvPr/>
        </p:nvSpPr>
        <p:spPr>
          <a:xfrm>
            <a:off x="5454392" y="1825236"/>
            <a:ext cx="523327" cy="209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5CDB7-9777-0CCD-106C-3252DBBA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3377532"/>
            <a:ext cx="1389318" cy="3351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7E4283F-F727-C58F-C425-CFE126C3879C}"/>
              </a:ext>
            </a:extLst>
          </p:cNvPr>
          <p:cNvSpPr/>
          <p:nvPr/>
        </p:nvSpPr>
        <p:spPr>
          <a:xfrm>
            <a:off x="1170838" y="2494841"/>
            <a:ext cx="240749" cy="867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D5EE7-5F5F-71FB-948C-AE713701B7DD}"/>
              </a:ext>
            </a:extLst>
          </p:cNvPr>
          <p:cNvSpPr/>
          <p:nvPr/>
        </p:nvSpPr>
        <p:spPr>
          <a:xfrm>
            <a:off x="476179" y="3714388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19B21-99AA-5159-F7E1-E83B387EFA7B}"/>
              </a:ext>
            </a:extLst>
          </p:cNvPr>
          <p:cNvSpPr/>
          <p:nvPr/>
        </p:nvSpPr>
        <p:spPr>
          <a:xfrm>
            <a:off x="494606" y="4480622"/>
            <a:ext cx="676231" cy="4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C90A1-0C4A-8B7D-56BA-3029BCCDBD81}"/>
              </a:ext>
            </a:extLst>
          </p:cNvPr>
          <p:cNvSpPr/>
          <p:nvPr/>
        </p:nvSpPr>
        <p:spPr>
          <a:xfrm>
            <a:off x="1170837" y="6548135"/>
            <a:ext cx="544054" cy="154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14960-B7AE-7604-7E87-FEA3370E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57" y="3258988"/>
            <a:ext cx="3465443" cy="286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3D775BF-2B2A-B72D-9D94-210C44E0FD21}"/>
              </a:ext>
            </a:extLst>
          </p:cNvPr>
          <p:cNvSpPr/>
          <p:nvPr/>
        </p:nvSpPr>
        <p:spPr>
          <a:xfrm rot="16200000">
            <a:off x="2101030" y="4444299"/>
            <a:ext cx="240749" cy="711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01AF8-D335-8BEE-F230-4EE421258D5F}"/>
              </a:ext>
            </a:extLst>
          </p:cNvPr>
          <p:cNvSpPr/>
          <p:nvPr/>
        </p:nvSpPr>
        <p:spPr>
          <a:xfrm>
            <a:off x="5639603" y="5506278"/>
            <a:ext cx="456397" cy="25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A05FCFF-25AC-5A31-F66E-2956983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28" y="3598025"/>
            <a:ext cx="2862847" cy="1719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1A07C-5621-F98E-16F5-8500A9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" y="300070"/>
            <a:ext cx="2405369" cy="159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F61A-BA1F-CBFA-19C8-9AD0108957F6}"/>
              </a:ext>
            </a:extLst>
          </p:cNvPr>
          <p:cNvSpPr/>
          <p:nvPr/>
        </p:nvSpPr>
        <p:spPr>
          <a:xfrm>
            <a:off x="1329719" y="711977"/>
            <a:ext cx="830638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855AA-0DEE-0D9E-C4DB-8F3A0B89D0F4}"/>
              </a:ext>
            </a:extLst>
          </p:cNvPr>
          <p:cNvSpPr/>
          <p:nvPr/>
        </p:nvSpPr>
        <p:spPr>
          <a:xfrm>
            <a:off x="2436073" y="1681054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C60C3-F718-A202-0D4C-94D44063F8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45038" y="841109"/>
            <a:ext cx="867533" cy="8399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6E5C22-6518-5793-0F91-047A6CE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" y="2650131"/>
            <a:ext cx="2610985" cy="146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95A4-B95D-DFF5-F88F-767D658B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" y="4859569"/>
            <a:ext cx="2610985" cy="1483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50CF3-A6D2-2DA3-627F-D7217E34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57" y="1099220"/>
            <a:ext cx="2323715" cy="178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CBF4A-5143-426D-33A6-F3D374FC2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514" y="916646"/>
            <a:ext cx="3717194" cy="2154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02D191-26F7-CACD-146C-977A3CAE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0620" y="3611573"/>
            <a:ext cx="3705541" cy="227745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6451D087-093C-F0C9-8375-0C1AF285EE40}"/>
              </a:ext>
            </a:extLst>
          </p:cNvPr>
          <p:cNvSpPr/>
          <p:nvPr/>
        </p:nvSpPr>
        <p:spPr>
          <a:xfrm>
            <a:off x="1694222" y="1909866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399DD-02B3-ACC1-B2A6-773A944D08A2}"/>
              </a:ext>
            </a:extLst>
          </p:cNvPr>
          <p:cNvSpPr/>
          <p:nvPr/>
        </p:nvSpPr>
        <p:spPr>
          <a:xfrm>
            <a:off x="1325315" y="3021094"/>
            <a:ext cx="1915148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00DB1-3D11-A8E9-A5A0-2A1004F9A9AB}"/>
              </a:ext>
            </a:extLst>
          </p:cNvPr>
          <p:cNvSpPr/>
          <p:nvPr/>
        </p:nvSpPr>
        <p:spPr>
          <a:xfrm>
            <a:off x="2714363" y="3957636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38C45-80A1-FA48-845B-9B8E18C9664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282889" y="3238414"/>
            <a:ext cx="612376" cy="71922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E058BFD5-36D4-D314-D38A-AE079C8FCB40}"/>
              </a:ext>
            </a:extLst>
          </p:cNvPr>
          <p:cNvSpPr/>
          <p:nvPr/>
        </p:nvSpPr>
        <p:spPr>
          <a:xfrm>
            <a:off x="1724441" y="4130794"/>
            <a:ext cx="215444" cy="7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7DB26-2CCE-8272-483F-F7BEE92C42C7}"/>
              </a:ext>
            </a:extLst>
          </p:cNvPr>
          <p:cNvSpPr/>
          <p:nvPr/>
        </p:nvSpPr>
        <p:spPr>
          <a:xfrm>
            <a:off x="1255677" y="518860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04DEF-5695-EF09-0D92-140DA374FBBB}"/>
              </a:ext>
            </a:extLst>
          </p:cNvPr>
          <p:cNvSpPr/>
          <p:nvPr/>
        </p:nvSpPr>
        <p:spPr>
          <a:xfrm>
            <a:off x="2714363" y="6159923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DF69F6-9317-3B89-139D-60226A27CB5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36579" y="5317735"/>
            <a:ext cx="1458686" cy="84218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1988D8F0-AD00-9C36-4636-59FDCB394FDA}"/>
              </a:ext>
            </a:extLst>
          </p:cNvPr>
          <p:cNvSpPr/>
          <p:nvPr/>
        </p:nvSpPr>
        <p:spPr>
          <a:xfrm>
            <a:off x="5631709" y="2888885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782D56B-74D5-ACB4-4BAE-A4C267CD8E59}"/>
              </a:ext>
            </a:extLst>
          </p:cNvPr>
          <p:cNvSpPr/>
          <p:nvPr/>
        </p:nvSpPr>
        <p:spPr>
          <a:xfrm>
            <a:off x="10898437" y="307145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12381814-3A67-35F6-6DF7-4898E7F4CC4B}"/>
              </a:ext>
            </a:extLst>
          </p:cNvPr>
          <p:cNvSpPr/>
          <p:nvPr/>
        </p:nvSpPr>
        <p:spPr>
          <a:xfrm>
            <a:off x="5648159" y="571051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1F23EC82-2B46-0E4E-7503-C360B31D9642}"/>
              </a:ext>
            </a:extLst>
          </p:cNvPr>
          <p:cNvSpPr/>
          <p:nvPr/>
        </p:nvSpPr>
        <p:spPr>
          <a:xfrm>
            <a:off x="10908111" y="374476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559F8-76C6-2AB6-5516-800C1FC6AE90}"/>
              </a:ext>
            </a:extLst>
          </p:cNvPr>
          <p:cNvSpPr/>
          <p:nvPr/>
        </p:nvSpPr>
        <p:spPr>
          <a:xfrm>
            <a:off x="6553168" y="2524005"/>
            <a:ext cx="275144" cy="20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CACF7D-39A5-5B24-7091-5B0DC34425A2}"/>
              </a:ext>
            </a:extLst>
          </p:cNvPr>
          <p:cNvSpPr/>
          <p:nvPr/>
        </p:nvSpPr>
        <p:spPr>
          <a:xfrm>
            <a:off x="5280528" y="4652249"/>
            <a:ext cx="1272639" cy="28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E655D0-4897-5C20-C336-2E1E6DD96B27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>
            <a:off x="5916848" y="4940135"/>
            <a:ext cx="1052303" cy="24846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EEC333-6C58-F250-BEF1-65B44BEED5C3}"/>
              </a:ext>
            </a:extLst>
          </p:cNvPr>
          <p:cNvSpPr/>
          <p:nvPr/>
        </p:nvSpPr>
        <p:spPr>
          <a:xfrm>
            <a:off x="6969151" y="5124037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936FD-FA57-0D5C-4DF4-AE374C9C3236}"/>
              </a:ext>
            </a:extLst>
          </p:cNvPr>
          <p:cNvSpPr/>
          <p:nvPr/>
        </p:nvSpPr>
        <p:spPr>
          <a:xfrm>
            <a:off x="11562521" y="2935211"/>
            <a:ext cx="361804" cy="12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103005-61CC-567A-25D0-96E4244F4601}"/>
              </a:ext>
            </a:extLst>
          </p:cNvPr>
          <p:cNvSpPr/>
          <p:nvPr/>
        </p:nvSpPr>
        <p:spPr>
          <a:xfrm>
            <a:off x="12393028" y="3637712"/>
            <a:ext cx="361804" cy="16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BAED61A7-5BDC-1CD4-423C-4B8B29F87DC1}"/>
              </a:ext>
            </a:extLst>
          </p:cNvPr>
          <p:cNvSpPr/>
          <p:nvPr/>
        </p:nvSpPr>
        <p:spPr>
          <a:xfrm>
            <a:off x="1675809" y="-204017"/>
            <a:ext cx="209909" cy="540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0D7-452E-2A06-75A5-6132407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537"/>
            <a:ext cx="4937325" cy="2483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90D37-704D-DF0A-580D-21D5241B6C46}"/>
              </a:ext>
            </a:extLst>
          </p:cNvPr>
          <p:cNvSpPr/>
          <p:nvPr/>
        </p:nvSpPr>
        <p:spPr>
          <a:xfrm>
            <a:off x="2397272" y="2696241"/>
            <a:ext cx="526402" cy="125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F53434-BCF2-6B55-C63F-BF16256D922A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2660473" y="2821405"/>
            <a:ext cx="532418" cy="12933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FE0BB2-A2FA-1F1A-73EB-99130446695E}"/>
              </a:ext>
            </a:extLst>
          </p:cNvPr>
          <p:cNvSpPr/>
          <p:nvPr/>
        </p:nvSpPr>
        <p:spPr>
          <a:xfrm>
            <a:off x="3192891" y="2809372"/>
            <a:ext cx="1643804" cy="282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3A5C-EE70-7EA5-A203-84E2FBF0D04E}"/>
              </a:ext>
            </a:extLst>
          </p:cNvPr>
          <p:cNvSpPr/>
          <p:nvPr/>
        </p:nvSpPr>
        <p:spPr>
          <a:xfrm>
            <a:off x="6683541" y="3692857"/>
            <a:ext cx="463583" cy="217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2A384-6EFD-C32D-C201-B518799F1B0F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4014793" y="3092115"/>
            <a:ext cx="2668748" cy="709402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DE2B-503D-2C3C-A2ED-D1F106D8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341506"/>
            <a:ext cx="3617475" cy="1619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1913D-6AA5-A66E-3316-56A71983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16" y="2340648"/>
            <a:ext cx="1965158" cy="1088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8FEDB-BFD6-8738-E0C7-1D9C323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4" y="3054960"/>
            <a:ext cx="4756484" cy="12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25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tor 3">
            <a:extLst>
              <a:ext uri="{FF2B5EF4-FFF2-40B4-BE49-F238E27FC236}">
                <a16:creationId xmlns:a16="http://schemas.microsoft.com/office/drawing/2014/main" id="{5BB007FC-D463-96F1-B3CE-A2CDD7D46B7E}"/>
              </a:ext>
            </a:extLst>
          </p:cNvPr>
          <p:cNvSpPr/>
          <p:nvPr/>
        </p:nvSpPr>
        <p:spPr>
          <a:xfrm>
            <a:off x="2487168" y="146304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604387C6-9440-7D7F-0CCA-8BED82D033AA}"/>
              </a:ext>
            </a:extLst>
          </p:cNvPr>
          <p:cNvSpPr/>
          <p:nvPr/>
        </p:nvSpPr>
        <p:spPr>
          <a:xfrm>
            <a:off x="2487168" y="6096000"/>
            <a:ext cx="630936" cy="246888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61B56D0-8DEE-11F0-3C8C-783C466A6617}"/>
              </a:ext>
            </a:extLst>
          </p:cNvPr>
          <p:cNvSpPr/>
          <p:nvPr/>
        </p:nvSpPr>
        <p:spPr>
          <a:xfrm>
            <a:off x="1819656" y="594360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authenticated?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06FD1-2D62-211A-CE2F-026E6F6E3A1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802636" y="393192"/>
            <a:ext cx="457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8C58E-9128-2F37-B982-24DDA5EB2248}"/>
              </a:ext>
            </a:extLst>
          </p:cNvPr>
          <p:cNvSpPr/>
          <p:nvPr/>
        </p:nvSpPr>
        <p:spPr>
          <a:xfrm>
            <a:off x="496047" y="859536"/>
            <a:ext cx="909018" cy="301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authenticate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CE71630-BE63-30D1-42A8-3E2D35416935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10800000">
            <a:off x="1405066" y="1010384"/>
            <a:ext cx="414591" cy="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F9781-5D85-BDE2-0253-BCECB2EDB65E}"/>
              </a:ext>
            </a:extLst>
          </p:cNvPr>
          <p:cNvSpPr txBox="1"/>
          <p:nvPr/>
        </p:nvSpPr>
        <p:spPr>
          <a:xfrm>
            <a:off x="1570287" y="778408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C28F296-68F1-9880-5447-912024DD3A7A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1746294" y="-201378"/>
            <a:ext cx="265176" cy="1856652"/>
          </a:xfrm>
          <a:prstGeom prst="bentConnector3">
            <a:avLst>
              <a:gd name="adj1" fmla="val 11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5D5FA915-D050-E6B1-5547-EE74CD5D2B24}"/>
              </a:ext>
            </a:extLst>
          </p:cNvPr>
          <p:cNvSpPr/>
          <p:nvPr/>
        </p:nvSpPr>
        <p:spPr>
          <a:xfrm>
            <a:off x="1819656" y="166420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Already processed this session?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2A88A6-D6A7-E9C4-9FC3-AB5352F0C07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807208" y="1426464"/>
            <a:ext cx="0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8BA00D-D63A-10F0-16CB-ADD9C7C966A1}"/>
              </a:ext>
            </a:extLst>
          </p:cNvPr>
          <p:cNvSpPr/>
          <p:nvPr/>
        </p:nvSpPr>
        <p:spPr>
          <a:xfrm>
            <a:off x="2409444" y="5533644"/>
            <a:ext cx="786384" cy="30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Redirect to Target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A1490-4D12-C0DF-6B05-2DB3C74CD653}"/>
              </a:ext>
            </a:extLst>
          </p:cNvPr>
          <p:cNvSpPr txBox="1"/>
          <p:nvPr/>
        </p:nvSpPr>
        <p:spPr>
          <a:xfrm>
            <a:off x="2757108" y="140884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A7CB88-EC71-868E-C105-FCEA47FA95FD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802636" y="2496312"/>
            <a:ext cx="4572" cy="30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142E3-76E3-7134-6BC9-02A37F9E5F71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802636" y="5835396"/>
            <a:ext cx="0" cy="2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B40866-D9C8-8F27-31E1-55E27E3EC6C1}"/>
              </a:ext>
            </a:extLst>
          </p:cNvPr>
          <p:cNvSpPr txBox="1"/>
          <p:nvPr/>
        </p:nvSpPr>
        <p:spPr>
          <a:xfrm>
            <a:off x="2789710" y="245159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436AC3-663D-AA1D-99B8-DB903AC93D13}"/>
              </a:ext>
            </a:extLst>
          </p:cNvPr>
          <p:cNvSpPr txBox="1"/>
          <p:nvPr/>
        </p:nvSpPr>
        <p:spPr>
          <a:xfrm>
            <a:off x="3730752" y="1870281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DE693-C3AE-2278-A41C-E57C146405D8}"/>
              </a:ext>
            </a:extLst>
          </p:cNvPr>
          <p:cNvSpPr/>
          <p:nvPr/>
        </p:nvSpPr>
        <p:spPr>
          <a:xfrm>
            <a:off x="4293918" y="1796796"/>
            <a:ext cx="130606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Collect browser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B27309-2282-86E8-6545-B9DAEFD95B2C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>
            <a:off x="3794760" y="2080260"/>
            <a:ext cx="499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E92FE0F2-44E0-470A-459C-1F107580252C}"/>
              </a:ext>
            </a:extLst>
          </p:cNvPr>
          <p:cNvSpPr/>
          <p:nvPr/>
        </p:nvSpPr>
        <p:spPr>
          <a:xfrm>
            <a:off x="3959400" y="2584121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Should solicit registration?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C02E5-DD76-E61D-F26A-E643B82F8AA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946952" y="2363724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78BEC95-13DD-085E-BABF-EFF093EBD572}"/>
              </a:ext>
            </a:extLst>
          </p:cNvPr>
          <p:cNvCxnSpPr>
            <a:cxnSpLocks/>
            <a:stCxn id="40" idx="1"/>
            <a:endCxn id="22" idx="0"/>
          </p:cNvCxnSpPr>
          <p:nvPr/>
        </p:nvCxnSpPr>
        <p:spPr>
          <a:xfrm rot="10800000" flipV="1">
            <a:off x="2802636" y="3000172"/>
            <a:ext cx="1156764" cy="2533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1112D2-C032-4A3B-C6D3-5A7B5261DD90}"/>
              </a:ext>
            </a:extLst>
          </p:cNvPr>
          <p:cNvSpPr txBox="1"/>
          <p:nvPr/>
        </p:nvSpPr>
        <p:spPr>
          <a:xfrm>
            <a:off x="3679813" y="275105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69B72-78D2-01C2-B71C-2EF7B19DAD56}"/>
              </a:ext>
            </a:extLst>
          </p:cNvPr>
          <p:cNvSpPr/>
          <p:nvPr/>
        </p:nvSpPr>
        <p:spPr>
          <a:xfrm>
            <a:off x="4293918" y="3636622"/>
            <a:ext cx="1306068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Prompt user to opt in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C25E2A-987C-9A74-7886-DF776B628FBC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4946952" y="3416225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5CF3EF-8EBD-C0D8-0AD7-CC51D2A6A407}"/>
              </a:ext>
            </a:extLst>
          </p:cNvPr>
          <p:cNvSpPr txBox="1"/>
          <p:nvPr/>
        </p:nvSpPr>
        <p:spPr>
          <a:xfrm>
            <a:off x="4895946" y="3366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413C5EB4-03F7-8D44-39CD-4A9B1F6FD5AB}"/>
              </a:ext>
            </a:extLst>
          </p:cNvPr>
          <p:cNvSpPr/>
          <p:nvPr/>
        </p:nvSpPr>
        <p:spPr>
          <a:xfrm>
            <a:off x="3959400" y="4122098"/>
            <a:ext cx="1975104" cy="83210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Did user opt-in?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1AA0C62-3D99-5001-4DA4-7057D100DAE0}"/>
              </a:ext>
            </a:extLst>
          </p:cNvPr>
          <p:cNvCxnSpPr>
            <a:cxnSpLocks/>
            <a:stCxn id="53" idx="1"/>
            <a:endCxn id="22" idx="0"/>
          </p:cNvCxnSpPr>
          <p:nvPr/>
        </p:nvCxnSpPr>
        <p:spPr>
          <a:xfrm rot="10800000" flipV="1">
            <a:off x="2802636" y="4538150"/>
            <a:ext cx="1156764" cy="995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35C8282-8D3D-B1D0-F618-78FD75511B07}"/>
              </a:ext>
            </a:extLst>
          </p:cNvPr>
          <p:cNvSpPr txBox="1"/>
          <p:nvPr/>
        </p:nvSpPr>
        <p:spPr>
          <a:xfrm>
            <a:off x="3621876" y="4276677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1698C-7EF9-E178-FA7B-919C13E33654}"/>
              </a:ext>
            </a:extLst>
          </p:cNvPr>
          <p:cNvSpPr txBox="1"/>
          <p:nvPr/>
        </p:nvSpPr>
        <p:spPr>
          <a:xfrm>
            <a:off x="4897374" y="488720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B2818-A21E-213E-AFCD-E9F6D2B33DC2}"/>
              </a:ext>
            </a:extLst>
          </p:cNvPr>
          <p:cNvCxnSpPr>
            <a:cxnSpLocks/>
            <a:stCxn id="48" idx="2"/>
            <a:endCxn id="53" idx="0"/>
          </p:cNvCxnSpPr>
          <p:nvPr/>
        </p:nvCxnSpPr>
        <p:spPr>
          <a:xfrm>
            <a:off x="4946952" y="3901701"/>
            <a:ext cx="0" cy="22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7A2785-41AC-C20B-6DC0-C91362E95A46}"/>
              </a:ext>
            </a:extLst>
          </p:cNvPr>
          <p:cNvSpPr/>
          <p:nvPr/>
        </p:nvSpPr>
        <p:spPr>
          <a:xfrm>
            <a:off x="4045815" y="5174598"/>
            <a:ext cx="1802274" cy="265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Solicit passkey registration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7027C3-F9D3-5734-722E-E44CE6600896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4946952" y="4954202"/>
            <a:ext cx="0" cy="22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9FFD1B0-7D63-0E06-2D82-E131FDCB17D9}"/>
              </a:ext>
            </a:extLst>
          </p:cNvPr>
          <p:cNvCxnSpPr>
            <a:cxnSpLocks/>
            <a:stCxn id="65" idx="2"/>
            <a:endCxn id="22" idx="3"/>
          </p:cNvCxnSpPr>
          <p:nvPr/>
        </p:nvCxnSpPr>
        <p:spPr>
          <a:xfrm rot="5400000">
            <a:off x="3948969" y="4686536"/>
            <a:ext cx="244843" cy="1751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F1529E-758B-3C6B-99C4-C129E0EA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1" y="909745"/>
            <a:ext cx="4697447" cy="244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92B9E-F647-5696-C65E-781501F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8" y="3667137"/>
            <a:ext cx="3343713" cy="2787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1171360" y="2911614"/>
            <a:ext cx="502799" cy="147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674159" y="1992283"/>
            <a:ext cx="3073812" cy="993127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4747971" y="1781735"/>
            <a:ext cx="711536" cy="421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8A46CD6-33B9-47D2-5288-5B89F10B70BC}"/>
              </a:ext>
            </a:extLst>
          </p:cNvPr>
          <p:cNvSpPr/>
          <p:nvPr/>
        </p:nvSpPr>
        <p:spPr>
          <a:xfrm>
            <a:off x="3083650" y="3355041"/>
            <a:ext cx="215444" cy="312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47370-D98A-C0A5-167E-41E3227D57A2}"/>
              </a:ext>
            </a:extLst>
          </p:cNvPr>
          <p:cNvSpPr/>
          <p:nvPr/>
        </p:nvSpPr>
        <p:spPr>
          <a:xfrm>
            <a:off x="1592702" y="5558443"/>
            <a:ext cx="841216" cy="389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4A92-5BAC-BD0E-21F2-F4850600BA52}"/>
              </a:ext>
            </a:extLst>
          </p:cNvPr>
          <p:cNvSpPr/>
          <p:nvPr/>
        </p:nvSpPr>
        <p:spPr>
          <a:xfrm>
            <a:off x="1572828" y="5061075"/>
            <a:ext cx="773686" cy="22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308C6-0C0B-D794-77FE-1309634BC98D}"/>
              </a:ext>
            </a:extLst>
          </p:cNvPr>
          <p:cNvSpPr/>
          <p:nvPr/>
        </p:nvSpPr>
        <p:spPr>
          <a:xfrm>
            <a:off x="3191371" y="6127874"/>
            <a:ext cx="1078069" cy="3271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7DAB4-3D24-11BB-C509-962270B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621"/>
            <a:ext cx="7772400" cy="3808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3FA842-86FA-293E-470D-368C36DD3D7C}"/>
              </a:ext>
            </a:extLst>
          </p:cNvPr>
          <p:cNvSpPr/>
          <p:nvPr/>
        </p:nvSpPr>
        <p:spPr>
          <a:xfrm>
            <a:off x="2657260" y="4175638"/>
            <a:ext cx="1141853" cy="2330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985159-D569-33AF-B60E-B15CA0BDC37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799113" y="3619500"/>
            <a:ext cx="2911931" cy="67267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AD4798-D923-507F-3448-D2281E14FE66}"/>
              </a:ext>
            </a:extLst>
          </p:cNvPr>
          <p:cNvSpPr/>
          <p:nvPr/>
        </p:nvSpPr>
        <p:spPr>
          <a:xfrm>
            <a:off x="6711044" y="3483429"/>
            <a:ext cx="2019299" cy="272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315AD-305A-E2CD-02A4-69C39537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F3488-203A-D3C1-F94A-68EC06D2B21F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583EE0-7EEA-DACE-7FF0-972BE5DCDC7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48938" y="478970"/>
            <a:ext cx="2985435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A91CB9-49E8-434E-F209-579B5844A5A0}"/>
              </a:ext>
            </a:extLst>
          </p:cNvPr>
          <p:cNvSpPr/>
          <p:nvPr/>
        </p:nvSpPr>
        <p:spPr>
          <a:xfrm>
            <a:off x="3734373" y="400590"/>
            <a:ext cx="750541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640E6-6E1B-26E3-AB90-CB7F070E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3" y="3366717"/>
            <a:ext cx="4669839" cy="15656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41A68F4-BB93-38F6-01D8-CBBA7079E757}"/>
              </a:ext>
            </a:extLst>
          </p:cNvPr>
          <p:cNvSpPr/>
          <p:nvPr/>
        </p:nvSpPr>
        <p:spPr>
          <a:xfrm>
            <a:off x="2500542" y="2580322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1B070-6C74-69C7-96DD-035D35F9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4013"/>
            <a:ext cx="4937228" cy="2400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62954-7041-302A-7FAA-7636C325F691}"/>
              </a:ext>
            </a:extLst>
          </p:cNvPr>
          <p:cNvSpPr/>
          <p:nvPr/>
        </p:nvSpPr>
        <p:spPr>
          <a:xfrm>
            <a:off x="458346" y="1367124"/>
            <a:ext cx="290592" cy="156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0238A-84E1-DA9C-752B-3036D8D6A2B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48938" y="478970"/>
            <a:ext cx="3769208" cy="96659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26C97D-D897-1CA4-B0EF-58D2576FB548}"/>
              </a:ext>
            </a:extLst>
          </p:cNvPr>
          <p:cNvSpPr/>
          <p:nvPr/>
        </p:nvSpPr>
        <p:spPr>
          <a:xfrm>
            <a:off x="4518146" y="400590"/>
            <a:ext cx="593785" cy="156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8BC30F4-F648-AAD9-842B-E5D209219EEB}"/>
              </a:ext>
            </a:extLst>
          </p:cNvPr>
          <p:cNvSpPr/>
          <p:nvPr/>
        </p:nvSpPr>
        <p:spPr>
          <a:xfrm>
            <a:off x="950416" y="2534193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4DC4-2908-AC39-5DB9-01B628A0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" y="3274459"/>
            <a:ext cx="1268366" cy="2264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4945A-8713-6F99-41C4-72881B66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8" y="3393663"/>
            <a:ext cx="3886200" cy="202582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A8553718-03DC-0CC2-C17E-42C691C403F8}"/>
              </a:ext>
            </a:extLst>
          </p:cNvPr>
          <p:cNvSpPr/>
          <p:nvPr/>
        </p:nvSpPr>
        <p:spPr>
          <a:xfrm rot="16200000">
            <a:off x="1989123" y="3928719"/>
            <a:ext cx="215444" cy="7402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96D99-FFB9-398B-E462-59ECA82364DE}"/>
              </a:ext>
            </a:extLst>
          </p:cNvPr>
          <p:cNvSpPr/>
          <p:nvPr/>
        </p:nvSpPr>
        <p:spPr>
          <a:xfrm>
            <a:off x="494537" y="3600128"/>
            <a:ext cx="299659" cy="10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CEFEB-5F52-2EFD-866D-1059CF1592D2}"/>
              </a:ext>
            </a:extLst>
          </p:cNvPr>
          <p:cNvSpPr/>
          <p:nvPr/>
        </p:nvSpPr>
        <p:spPr>
          <a:xfrm>
            <a:off x="473071" y="4246504"/>
            <a:ext cx="419864" cy="37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0B806B-4232-EDE1-EFEC-8A0B80EC3741}"/>
              </a:ext>
            </a:extLst>
          </p:cNvPr>
          <p:cNvSpPr/>
          <p:nvPr/>
        </p:nvSpPr>
        <p:spPr>
          <a:xfrm>
            <a:off x="1111372" y="5344732"/>
            <a:ext cx="429799" cy="156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91E6E-D8B0-7FF4-CFEA-83793E794612}"/>
              </a:ext>
            </a:extLst>
          </p:cNvPr>
          <p:cNvSpPr/>
          <p:nvPr/>
        </p:nvSpPr>
        <p:spPr>
          <a:xfrm>
            <a:off x="3437739" y="4354515"/>
            <a:ext cx="898148" cy="938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C4B3C-E9E5-CD17-9FA4-3556CF2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33" y="384262"/>
            <a:ext cx="3350985" cy="2138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0DBE8-E6E2-62EA-5F2C-4D9C5E91186F}"/>
              </a:ext>
            </a:extLst>
          </p:cNvPr>
          <p:cNvSpPr/>
          <p:nvPr/>
        </p:nvSpPr>
        <p:spPr>
          <a:xfrm>
            <a:off x="1973133" y="1319101"/>
            <a:ext cx="856128" cy="9292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B840C-8FAE-4620-F3BC-E6A7B4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6" y="3324112"/>
            <a:ext cx="5514529" cy="3379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B6C1-5627-9E10-11E8-C4FAC9D67BAB}"/>
              </a:ext>
            </a:extLst>
          </p:cNvPr>
          <p:cNvSpPr/>
          <p:nvPr/>
        </p:nvSpPr>
        <p:spPr>
          <a:xfrm>
            <a:off x="2658666" y="3324112"/>
            <a:ext cx="1536815" cy="27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5D90FAA-16F3-1E9B-83DF-866DD891C206}"/>
              </a:ext>
            </a:extLst>
          </p:cNvPr>
          <p:cNvSpPr/>
          <p:nvPr/>
        </p:nvSpPr>
        <p:spPr>
          <a:xfrm>
            <a:off x="3134973" y="2764991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B7B6-EA93-1D82-047D-911C71C1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5"/>
            <a:ext cx="7772400" cy="61277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D1B07B-5ABF-D14C-4E8F-D665849C2228}"/>
              </a:ext>
            </a:extLst>
          </p:cNvPr>
          <p:cNvSpPr/>
          <p:nvPr/>
        </p:nvSpPr>
        <p:spPr>
          <a:xfrm>
            <a:off x="2619592" y="365116"/>
            <a:ext cx="229486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9A3B0-74BB-A26D-6196-62E42632EB20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2734335" y="635268"/>
            <a:ext cx="788511" cy="480300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81B504-E275-0550-D28B-EC52D3C435F5}"/>
              </a:ext>
            </a:extLst>
          </p:cNvPr>
          <p:cNvSpPr/>
          <p:nvPr/>
        </p:nvSpPr>
        <p:spPr>
          <a:xfrm>
            <a:off x="3522846" y="5303198"/>
            <a:ext cx="635268" cy="270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A2E6C-2B73-4C9C-E587-ADC1E9537B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53225" y="5244809"/>
            <a:ext cx="0" cy="47276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C6CCC-A06F-CC30-3340-6F14D96F0538}"/>
              </a:ext>
            </a:extLst>
          </p:cNvPr>
          <p:cNvSpPr/>
          <p:nvPr/>
        </p:nvSpPr>
        <p:spPr>
          <a:xfrm>
            <a:off x="5650029" y="5005136"/>
            <a:ext cx="606392" cy="239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4B119-8026-0F3B-1FC8-8231398EF5C3}"/>
              </a:ext>
            </a:extLst>
          </p:cNvPr>
          <p:cNvSpPr/>
          <p:nvPr/>
        </p:nvSpPr>
        <p:spPr>
          <a:xfrm>
            <a:off x="5346832" y="5717571"/>
            <a:ext cx="2574759" cy="4329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BEB45C-14BD-BD58-A6A5-0B3742FB1DB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58114" y="5124973"/>
            <a:ext cx="1491915" cy="31330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1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3142-7FF9-C41F-A7A3-B17D300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41" y="4345845"/>
            <a:ext cx="5788378" cy="3529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05FF6-3252-F523-831B-A31A5DC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50" y="-1073610"/>
            <a:ext cx="2463800" cy="1207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7CB80-81FD-9610-390D-C196D79AF6C7}"/>
              </a:ext>
            </a:extLst>
          </p:cNvPr>
          <p:cNvSpPr/>
          <p:nvPr/>
        </p:nvSpPr>
        <p:spPr>
          <a:xfrm>
            <a:off x="5280448" y="-357471"/>
            <a:ext cx="191541" cy="119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92034-D27E-88F8-A1C0-7DDD8A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0" y="559708"/>
            <a:ext cx="1763699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4A90F-A5B3-C483-13F8-2E8113069563}"/>
              </a:ext>
            </a:extLst>
          </p:cNvPr>
          <p:cNvSpPr/>
          <p:nvPr/>
        </p:nvSpPr>
        <p:spPr>
          <a:xfrm>
            <a:off x="4963657" y="950185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9429-5E4A-676B-CF37-EF7B120339C1}"/>
              </a:ext>
            </a:extLst>
          </p:cNvPr>
          <p:cNvSpPr/>
          <p:nvPr/>
        </p:nvSpPr>
        <p:spPr>
          <a:xfrm>
            <a:off x="4959085" y="1351330"/>
            <a:ext cx="582304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6E815-B751-3074-DB31-3AEAFBB2F914}"/>
              </a:ext>
            </a:extLst>
          </p:cNvPr>
          <p:cNvSpPr/>
          <p:nvPr/>
        </p:nvSpPr>
        <p:spPr>
          <a:xfrm>
            <a:off x="4959085" y="1741807"/>
            <a:ext cx="792616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702AA-233B-9BFD-E7BD-168F37BF900F}"/>
              </a:ext>
            </a:extLst>
          </p:cNvPr>
          <p:cNvSpPr/>
          <p:nvPr/>
        </p:nvSpPr>
        <p:spPr>
          <a:xfrm>
            <a:off x="4959085" y="2512770"/>
            <a:ext cx="1076080" cy="1215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CDA0C-145D-BC62-CB81-053970B70A7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355393" y="2634357"/>
            <a:ext cx="141732" cy="22049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DEBAE9D3-6C53-5272-5CF5-108E906C25AB}"/>
              </a:ext>
            </a:extLst>
          </p:cNvPr>
          <p:cNvSpPr/>
          <p:nvPr/>
        </p:nvSpPr>
        <p:spPr>
          <a:xfrm>
            <a:off x="5638300" y="134082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A905F-E0A8-8875-BE75-8241614100C9}"/>
              </a:ext>
            </a:extLst>
          </p:cNvPr>
          <p:cNvSpPr/>
          <p:nvPr/>
        </p:nvSpPr>
        <p:spPr>
          <a:xfrm>
            <a:off x="5784349" y="3517481"/>
            <a:ext cx="614505" cy="173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31715-9B00-25EE-E592-FBF9F9C7155B}"/>
              </a:ext>
            </a:extLst>
          </p:cNvPr>
          <p:cNvSpPr/>
          <p:nvPr/>
        </p:nvSpPr>
        <p:spPr>
          <a:xfrm>
            <a:off x="8010001" y="4409230"/>
            <a:ext cx="635889" cy="284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2ADBB5-56FE-5AA8-B89B-AB22E17C3C79}"/>
              </a:ext>
            </a:extLst>
          </p:cNvPr>
          <p:cNvSpPr/>
          <p:nvPr/>
        </p:nvSpPr>
        <p:spPr>
          <a:xfrm>
            <a:off x="5543954" y="3816456"/>
            <a:ext cx="292100" cy="451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49</Words>
  <Application>Microsoft Macintosh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Diagrams for Solicited Passkey Registration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for Solicited Passkey Registration Workflow</dc:title>
  <dc:creator>SHANE WEEDEN</dc:creator>
  <cp:lastModifiedBy>SHANE WEEDEN</cp:lastModifiedBy>
  <cp:revision>12</cp:revision>
  <dcterms:created xsi:type="dcterms:W3CDTF">2023-11-07T01:06:01Z</dcterms:created>
  <dcterms:modified xsi:type="dcterms:W3CDTF">2023-11-09T06:37:12Z</dcterms:modified>
</cp:coreProperties>
</file>